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Roboto"/>
      <p:regular r:id="rId16"/>
      <p:bold r:id="rId17"/>
      <p:italic r:id="rId18"/>
      <p:boldItalic r:id="rId19"/>
    </p:embeddedFont>
    <p:embeddedFont>
      <p:font typeface="Merriweath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vDReA1u6D51Radp9yizdDjE0w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regular.fntdata"/><Relationship Id="rId11" Type="http://schemas.openxmlformats.org/officeDocument/2006/relationships/slide" Target="slides/slide7.xml"/><Relationship Id="rId22" Type="http://schemas.openxmlformats.org/officeDocument/2006/relationships/font" Target="fonts/Merriweather-italic.fntdata"/><Relationship Id="rId10" Type="http://schemas.openxmlformats.org/officeDocument/2006/relationships/slide" Target="slides/slide6.xml"/><Relationship Id="rId21" Type="http://schemas.openxmlformats.org/officeDocument/2006/relationships/font" Target="fonts/Merriweather-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a9452817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a94528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 name="Google Shape;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3"/>
          <p:cNvSpPr/>
          <p:nvPr/>
        </p:nvSpPr>
        <p:spPr>
          <a:xfrm>
            <a:off x="-167" y="0"/>
            <a:ext cx="12192028"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3"/>
          <p:cNvSpPr txBox="1"/>
          <p:nvPr>
            <p:ph type="ctrTitle"/>
          </p:nvPr>
        </p:nvSpPr>
        <p:spPr>
          <a:xfrm>
            <a:off x="415600" y="719633"/>
            <a:ext cx="11360700" cy="171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 name="Google Shape;12;p13"/>
          <p:cNvSpPr txBox="1"/>
          <p:nvPr>
            <p:ph idx="1" type="subTitle"/>
          </p:nvPr>
        </p:nvSpPr>
        <p:spPr>
          <a:xfrm>
            <a:off x="415600" y="2504747"/>
            <a:ext cx="5656800" cy="984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l">
              <a:lnSpc>
                <a:spcPct val="100000"/>
              </a:lnSpc>
              <a:spcBef>
                <a:spcPts val="0"/>
              </a:spcBef>
              <a:spcAft>
                <a:spcPts val="0"/>
              </a:spcAft>
              <a:buClr>
                <a:schemeClr val="lt2"/>
              </a:buClr>
              <a:buSzPts val="2100"/>
              <a:buNone/>
              <a:defRPr sz="2100">
                <a:solidFill>
                  <a:schemeClr val="lt2"/>
                </a:solidFill>
              </a:defRPr>
            </a:lvl2pPr>
            <a:lvl3pPr lvl="2" algn="l">
              <a:lnSpc>
                <a:spcPct val="100000"/>
              </a:lnSpc>
              <a:spcBef>
                <a:spcPts val="0"/>
              </a:spcBef>
              <a:spcAft>
                <a:spcPts val="0"/>
              </a:spcAft>
              <a:buClr>
                <a:schemeClr val="lt2"/>
              </a:buClr>
              <a:buSzPts val="2100"/>
              <a:buNone/>
              <a:defRPr sz="2100">
                <a:solidFill>
                  <a:schemeClr val="lt2"/>
                </a:solidFill>
              </a:defRPr>
            </a:lvl3pPr>
            <a:lvl4pPr lvl="3" algn="l">
              <a:lnSpc>
                <a:spcPct val="100000"/>
              </a:lnSpc>
              <a:spcBef>
                <a:spcPts val="0"/>
              </a:spcBef>
              <a:spcAft>
                <a:spcPts val="0"/>
              </a:spcAft>
              <a:buClr>
                <a:schemeClr val="lt2"/>
              </a:buClr>
              <a:buSzPts val="2100"/>
              <a:buNone/>
              <a:defRPr sz="2100">
                <a:solidFill>
                  <a:schemeClr val="lt2"/>
                </a:solidFill>
              </a:defRPr>
            </a:lvl4pPr>
            <a:lvl5pPr lvl="4" algn="l">
              <a:lnSpc>
                <a:spcPct val="100000"/>
              </a:lnSpc>
              <a:spcBef>
                <a:spcPts val="0"/>
              </a:spcBef>
              <a:spcAft>
                <a:spcPts val="0"/>
              </a:spcAft>
              <a:buClr>
                <a:schemeClr val="lt2"/>
              </a:buClr>
              <a:buSzPts val="2100"/>
              <a:buNone/>
              <a:defRPr sz="2100">
                <a:solidFill>
                  <a:schemeClr val="lt2"/>
                </a:solidFill>
              </a:defRPr>
            </a:lvl5pPr>
            <a:lvl6pPr lvl="5" algn="l">
              <a:lnSpc>
                <a:spcPct val="100000"/>
              </a:lnSpc>
              <a:spcBef>
                <a:spcPts val="0"/>
              </a:spcBef>
              <a:spcAft>
                <a:spcPts val="0"/>
              </a:spcAft>
              <a:buClr>
                <a:schemeClr val="lt2"/>
              </a:buClr>
              <a:buSzPts val="2100"/>
              <a:buNone/>
              <a:defRPr sz="2100">
                <a:solidFill>
                  <a:schemeClr val="lt2"/>
                </a:solidFill>
              </a:defRPr>
            </a:lvl6pPr>
            <a:lvl7pPr lvl="6" algn="l">
              <a:lnSpc>
                <a:spcPct val="100000"/>
              </a:lnSpc>
              <a:spcBef>
                <a:spcPts val="0"/>
              </a:spcBef>
              <a:spcAft>
                <a:spcPts val="0"/>
              </a:spcAft>
              <a:buClr>
                <a:schemeClr val="lt2"/>
              </a:buClr>
              <a:buSzPts val="2100"/>
              <a:buNone/>
              <a:defRPr sz="2100">
                <a:solidFill>
                  <a:schemeClr val="lt2"/>
                </a:solidFill>
              </a:defRPr>
            </a:lvl7pPr>
            <a:lvl8pPr lvl="7" algn="l">
              <a:lnSpc>
                <a:spcPct val="100000"/>
              </a:lnSpc>
              <a:spcBef>
                <a:spcPts val="0"/>
              </a:spcBef>
              <a:spcAft>
                <a:spcPts val="0"/>
              </a:spcAft>
              <a:buClr>
                <a:schemeClr val="lt2"/>
              </a:buClr>
              <a:buSzPts val="2100"/>
              <a:buNone/>
              <a:defRPr sz="2100">
                <a:solidFill>
                  <a:schemeClr val="lt2"/>
                </a:solidFill>
              </a:defRPr>
            </a:lvl8pPr>
            <a:lvl9pPr lvl="8" algn="l">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52" name="Shape 52"/>
        <p:cNvGrpSpPr/>
        <p:nvPr/>
      </p:nvGrpSpPr>
      <p:grpSpPr>
        <a:xfrm>
          <a:off x="0" y="0"/>
          <a:ext cx="0" cy="0"/>
          <a:chOff x="0" y="0"/>
          <a:chExt cx="0" cy="0"/>
        </a:xfrm>
      </p:grpSpPr>
      <p:sp>
        <p:nvSpPr>
          <p:cNvPr id="53" name="Google Shape;53;p2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2"/>
          <p:cNvSpPr txBox="1"/>
          <p:nvPr>
            <p:ph type="title"/>
          </p:nvPr>
        </p:nvSpPr>
        <p:spPr>
          <a:xfrm>
            <a:off x="415067" y="667900"/>
            <a:ext cx="4939200" cy="2732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5" name="Google Shape;55;p22"/>
          <p:cNvSpPr txBox="1"/>
          <p:nvPr>
            <p:ph idx="1" type="subTitle"/>
          </p:nvPr>
        </p:nvSpPr>
        <p:spPr>
          <a:xfrm>
            <a:off x="406400" y="3502300"/>
            <a:ext cx="4939200" cy="1235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2"/>
              </a:buClr>
              <a:buSzPts val="2100"/>
              <a:buNone/>
              <a:defRPr sz="2100">
                <a:solidFill>
                  <a:schemeClr val="accent2"/>
                </a:solidFill>
              </a:defRPr>
            </a:lvl1pPr>
            <a:lvl2pPr lvl="1" algn="l">
              <a:lnSpc>
                <a:spcPct val="100000"/>
              </a:lnSpc>
              <a:spcBef>
                <a:spcPts val="0"/>
              </a:spcBef>
              <a:spcAft>
                <a:spcPts val="0"/>
              </a:spcAft>
              <a:buClr>
                <a:schemeClr val="accent2"/>
              </a:buClr>
              <a:buSzPts val="2100"/>
              <a:buNone/>
              <a:defRPr sz="2100">
                <a:solidFill>
                  <a:schemeClr val="accent2"/>
                </a:solidFill>
              </a:defRPr>
            </a:lvl2pPr>
            <a:lvl3pPr lvl="2" algn="l">
              <a:lnSpc>
                <a:spcPct val="100000"/>
              </a:lnSpc>
              <a:spcBef>
                <a:spcPts val="0"/>
              </a:spcBef>
              <a:spcAft>
                <a:spcPts val="0"/>
              </a:spcAft>
              <a:buClr>
                <a:schemeClr val="accent2"/>
              </a:buClr>
              <a:buSzPts val="2100"/>
              <a:buNone/>
              <a:defRPr sz="2100">
                <a:solidFill>
                  <a:schemeClr val="accent2"/>
                </a:solidFill>
              </a:defRPr>
            </a:lvl3pPr>
            <a:lvl4pPr lvl="3" algn="l">
              <a:lnSpc>
                <a:spcPct val="100000"/>
              </a:lnSpc>
              <a:spcBef>
                <a:spcPts val="0"/>
              </a:spcBef>
              <a:spcAft>
                <a:spcPts val="0"/>
              </a:spcAft>
              <a:buClr>
                <a:schemeClr val="accent2"/>
              </a:buClr>
              <a:buSzPts val="2100"/>
              <a:buNone/>
              <a:defRPr sz="2100">
                <a:solidFill>
                  <a:schemeClr val="accent2"/>
                </a:solidFill>
              </a:defRPr>
            </a:lvl4pPr>
            <a:lvl5pPr lvl="4" algn="l">
              <a:lnSpc>
                <a:spcPct val="100000"/>
              </a:lnSpc>
              <a:spcBef>
                <a:spcPts val="0"/>
              </a:spcBef>
              <a:spcAft>
                <a:spcPts val="0"/>
              </a:spcAft>
              <a:buClr>
                <a:schemeClr val="accent2"/>
              </a:buClr>
              <a:buSzPts val="2100"/>
              <a:buNone/>
              <a:defRPr sz="2100">
                <a:solidFill>
                  <a:schemeClr val="accent2"/>
                </a:solidFill>
              </a:defRPr>
            </a:lvl5pPr>
            <a:lvl6pPr lvl="5" algn="l">
              <a:lnSpc>
                <a:spcPct val="100000"/>
              </a:lnSpc>
              <a:spcBef>
                <a:spcPts val="0"/>
              </a:spcBef>
              <a:spcAft>
                <a:spcPts val="0"/>
              </a:spcAft>
              <a:buClr>
                <a:schemeClr val="accent2"/>
              </a:buClr>
              <a:buSzPts val="2100"/>
              <a:buNone/>
              <a:defRPr sz="2100">
                <a:solidFill>
                  <a:schemeClr val="accent2"/>
                </a:solidFill>
              </a:defRPr>
            </a:lvl6pPr>
            <a:lvl7pPr lvl="6" algn="l">
              <a:lnSpc>
                <a:spcPct val="100000"/>
              </a:lnSpc>
              <a:spcBef>
                <a:spcPts val="0"/>
              </a:spcBef>
              <a:spcAft>
                <a:spcPts val="0"/>
              </a:spcAft>
              <a:buClr>
                <a:schemeClr val="accent2"/>
              </a:buClr>
              <a:buSzPts val="2100"/>
              <a:buNone/>
              <a:defRPr sz="2100">
                <a:solidFill>
                  <a:schemeClr val="accent2"/>
                </a:solidFill>
              </a:defRPr>
            </a:lvl7pPr>
            <a:lvl8pPr lvl="7" algn="l">
              <a:lnSpc>
                <a:spcPct val="100000"/>
              </a:lnSpc>
              <a:spcBef>
                <a:spcPts val="0"/>
              </a:spcBef>
              <a:spcAft>
                <a:spcPts val="0"/>
              </a:spcAft>
              <a:buClr>
                <a:schemeClr val="accent2"/>
              </a:buClr>
              <a:buSzPts val="2100"/>
              <a:buNone/>
              <a:defRPr sz="2100">
                <a:solidFill>
                  <a:schemeClr val="accent2"/>
                </a:solidFill>
              </a:defRPr>
            </a:lvl8pPr>
            <a:lvl9pPr lvl="8" algn="l">
              <a:lnSpc>
                <a:spcPct val="100000"/>
              </a:lnSpc>
              <a:spcBef>
                <a:spcPts val="0"/>
              </a:spcBef>
              <a:spcAft>
                <a:spcPts val="0"/>
              </a:spcAft>
              <a:buClr>
                <a:schemeClr val="accent2"/>
              </a:buClr>
              <a:buSzPts val="2100"/>
              <a:buNone/>
              <a:defRPr sz="2100">
                <a:solidFill>
                  <a:schemeClr val="accent2"/>
                </a:solidFill>
              </a:defRPr>
            </a:lvl9pPr>
          </a:lstStyle>
          <a:p/>
        </p:txBody>
      </p:sp>
      <p:sp>
        <p:nvSpPr>
          <p:cNvPr id="56" name="Google Shape;56;p22"/>
          <p:cNvSpPr txBox="1"/>
          <p:nvPr>
            <p:ph idx="2" type="body"/>
          </p:nvPr>
        </p:nvSpPr>
        <p:spPr>
          <a:xfrm>
            <a:off x="6505367" y="667900"/>
            <a:ext cx="5271900" cy="54819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57" name="Google Shape;57;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58" name="Shape 58"/>
        <p:cNvGrpSpPr/>
        <p:nvPr/>
      </p:nvGrpSpPr>
      <p:grpSpPr>
        <a:xfrm>
          <a:off x="0" y="0"/>
          <a:ext cx="0" cy="0"/>
          <a:chOff x="0" y="0"/>
          <a:chExt cx="0" cy="0"/>
        </a:xfrm>
      </p:grpSpPr>
      <p:sp>
        <p:nvSpPr>
          <p:cNvPr id="59" name="Google Shape;59;p23"/>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3"/>
          <p:cNvSpPr txBox="1"/>
          <p:nvPr>
            <p:ph idx="1" type="body"/>
          </p:nvPr>
        </p:nvSpPr>
        <p:spPr>
          <a:xfrm>
            <a:off x="415600" y="6028533"/>
            <a:ext cx="10639200" cy="6141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61" name="Google Shape;61;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bg>
      <p:bgPr>
        <a:solidFill>
          <a:schemeClr val="dk1"/>
        </a:solidFill>
      </p:bgPr>
    </p:bg>
    <p:spTree>
      <p:nvGrpSpPr>
        <p:cNvPr id="62" name="Shape 62"/>
        <p:cNvGrpSpPr/>
        <p:nvPr/>
      </p:nvGrpSpPr>
      <p:grpSpPr>
        <a:xfrm>
          <a:off x="0" y="0"/>
          <a:ext cx="0" cy="0"/>
          <a:chOff x="0" y="0"/>
          <a:chExt cx="0" cy="0"/>
        </a:xfrm>
      </p:grpSpPr>
      <p:sp>
        <p:nvSpPr>
          <p:cNvPr id="63" name="Google Shape;63;p24"/>
          <p:cNvSpPr txBox="1"/>
          <p:nvPr>
            <p:ph hasCustomPrompt="1" type="title"/>
          </p:nvPr>
        </p:nvSpPr>
        <p:spPr>
          <a:xfrm>
            <a:off x="415667" y="1108233"/>
            <a:ext cx="7113300" cy="1659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13300"/>
              <a:buNone/>
              <a:defRPr sz="13300">
                <a:solidFill>
                  <a:schemeClr val="lt1"/>
                </a:solidFill>
              </a:defRPr>
            </a:lvl1pPr>
            <a:lvl2pPr lvl="1" algn="l">
              <a:lnSpc>
                <a:spcPct val="100000"/>
              </a:lnSpc>
              <a:spcBef>
                <a:spcPts val="0"/>
              </a:spcBef>
              <a:spcAft>
                <a:spcPts val="0"/>
              </a:spcAft>
              <a:buClr>
                <a:schemeClr val="lt1"/>
              </a:buClr>
              <a:buSzPts val="13300"/>
              <a:buNone/>
              <a:defRPr sz="13300">
                <a:solidFill>
                  <a:schemeClr val="lt1"/>
                </a:solidFill>
              </a:defRPr>
            </a:lvl2pPr>
            <a:lvl3pPr lvl="2" algn="l">
              <a:lnSpc>
                <a:spcPct val="100000"/>
              </a:lnSpc>
              <a:spcBef>
                <a:spcPts val="0"/>
              </a:spcBef>
              <a:spcAft>
                <a:spcPts val="0"/>
              </a:spcAft>
              <a:buClr>
                <a:schemeClr val="lt1"/>
              </a:buClr>
              <a:buSzPts val="13300"/>
              <a:buNone/>
              <a:defRPr sz="13300">
                <a:solidFill>
                  <a:schemeClr val="lt1"/>
                </a:solidFill>
              </a:defRPr>
            </a:lvl3pPr>
            <a:lvl4pPr lvl="3" algn="l">
              <a:lnSpc>
                <a:spcPct val="100000"/>
              </a:lnSpc>
              <a:spcBef>
                <a:spcPts val="0"/>
              </a:spcBef>
              <a:spcAft>
                <a:spcPts val="0"/>
              </a:spcAft>
              <a:buClr>
                <a:schemeClr val="lt1"/>
              </a:buClr>
              <a:buSzPts val="13300"/>
              <a:buNone/>
              <a:defRPr sz="13300">
                <a:solidFill>
                  <a:schemeClr val="lt1"/>
                </a:solidFill>
              </a:defRPr>
            </a:lvl4pPr>
            <a:lvl5pPr lvl="4" algn="l">
              <a:lnSpc>
                <a:spcPct val="100000"/>
              </a:lnSpc>
              <a:spcBef>
                <a:spcPts val="0"/>
              </a:spcBef>
              <a:spcAft>
                <a:spcPts val="0"/>
              </a:spcAft>
              <a:buClr>
                <a:schemeClr val="lt1"/>
              </a:buClr>
              <a:buSzPts val="13300"/>
              <a:buNone/>
              <a:defRPr sz="13300">
                <a:solidFill>
                  <a:schemeClr val="lt1"/>
                </a:solidFill>
              </a:defRPr>
            </a:lvl5pPr>
            <a:lvl6pPr lvl="5" algn="l">
              <a:lnSpc>
                <a:spcPct val="100000"/>
              </a:lnSpc>
              <a:spcBef>
                <a:spcPts val="0"/>
              </a:spcBef>
              <a:spcAft>
                <a:spcPts val="0"/>
              </a:spcAft>
              <a:buClr>
                <a:schemeClr val="lt1"/>
              </a:buClr>
              <a:buSzPts val="13300"/>
              <a:buNone/>
              <a:defRPr sz="13300">
                <a:solidFill>
                  <a:schemeClr val="lt1"/>
                </a:solidFill>
              </a:defRPr>
            </a:lvl6pPr>
            <a:lvl7pPr lvl="6" algn="l">
              <a:lnSpc>
                <a:spcPct val="100000"/>
              </a:lnSpc>
              <a:spcBef>
                <a:spcPts val="0"/>
              </a:spcBef>
              <a:spcAft>
                <a:spcPts val="0"/>
              </a:spcAft>
              <a:buClr>
                <a:schemeClr val="lt1"/>
              </a:buClr>
              <a:buSzPts val="13300"/>
              <a:buNone/>
              <a:defRPr sz="13300">
                <a:solidFill>
                  <a:schemeClr val="lt1"/>
                </a:solidFill>
              </a:defRPr>
            </a:lvl7pPr>
            <a:lvl8pPr lvl="7" algn="l">
              <a:lnSpc>
                <a:spcPct val="100000"/>
              </a:lnSpc>
              <a:spcBef>
                <a:spcPts val="0"/>
              </a:spcBef>
              <a:spcAft>
                <a:spcPts val="0"/>
              </a:spcAft>
              <a:buClr>
                <a:schemeClr val="lt1"/>
              </a:buClr>
              <a:buSzPts val="13300"/>
              <a:buNone/>
              <a:defRPr sz="13300">
                <a:solidFill>
                  <a:schemeClr val="lt1"/>
                </a:solidFill>
              </a:defRPr>
            </a:lvl8pPr>
            <a:lvl9pPr lvl="8" algn="l">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64" name="Google Shape;64;p24"/>
          <p:cNvSpPr txBox="1"/>
          <p:nvPr>
            <p:ph idx="1" type="body"/>
          </p:nvPr>
        </p:nvSpPr>
        <p:spPr>
          <a:xfrm>
            <a:off x="415600" y="2828567"/>
            <a:ext cx="7113300" cy="12567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2100"/>
              </a:spcBef>
              <a:spcAft>
                <a:spcPts val="0"/>
              </a:spcAft>
              <a:buClr>
                <a:schemeClr val="accent2"/>
              </a:buClr>
              <a:buSzPts val="1500"/>
              <a:buChar char="○"/>
              <a:defRPr>
                <a:solidFill>
                  <a:schemeClr val="accent2"/>
                </a:solidFill>
              </a:defRPr>
            </a:lvl2pPr>
            <a:lvl3pPr indent="-323850" lvl="2" marL="1371600" algn="l">
              <a:lnSpc>
                <a:spcPct val="115000"/>
              </a:lnSpc>
              <a:spcBef>
                <a:spcPts val="2100"/>
              </a:spcBef>
              <a:spcAft>
                <a:spcPts val="0"/>
              </a:spcAft>
              <a:buClr>
                <a:schemeClr val="accent2"/>
              </a:buClr>
              <a:buSzPts val="1500"/>
              <a:buChar char="■"/>
              <a:defRPr>
                <a:solidFill>
                  <a:schemeClr val="accent2"/>
                </a:solidFill>
              </a:defRPr>
            </a:lvl3pPr>
            <a:lvl4pPr indent="-323850" lvl="3" marL="1828800" algn="l">
              <a:lnSpc>
                <a:spcPct val="115000"/>
              </a:lnSpc>
              <a:spcBef>
                <a:spcPts val="2100"/>
              </a:spcBef>
              <a:spcAft>
                <a:spcPts val="0"/>
              </a:spcAft>
              <a:buClr>
                <a:schemeClr val="accent2"/>
              </a:buClr>
              <a:buSzPts val="1500"/>
              <a:buChar char="●"/>
              <a:defRPr>
                <a:solidFill>
                  <a:schemeClr val="accent2"/>
                </a:solidFill>
              </a:defRPr>
            </a:lvl4pPr>
            <a:lvl5pPr indent="-323850" lvl="4" marL="2286000" algn="l">
              <a:lnSpc>
                <a:spcPct val="115000"/>
              </a:lnSpc>
              <a:spcBef>
                <a:spcPts val="2100"/>
              </a:spcBef>
              <a:spcAft>
                <a:spcPts val="0"/>
              </a:spcAft>
              <a:buClr>
                <a:schemeClr val="accent2"/>
              </a:buClr>
              <a:buSzPts val="1500"/>
              <a:buChar char="○"/>
              <a:defRPr>
                <a:solidFill>
                  <a:schemeClr val="accent2"/>
                </a:solidFill>
              </a:defRPr>
            </a:lvl5pPr>
            <a:lvl6pPr indent="-323850" lvl="5" marL="2743200" algn="l">
              <a:lnSpc>
                <a:spcPct val="115000"/>
              </a:lnSpc>
              <a:spcBef>
                <a:spcPts val="2100"/>
              </a:spcBef>
              <a:spcAft>
                <a:spcPts val="0"/>
              </a:spcAft>
              <a:buClr>
                <a:schemeClr val="accent2"/>
              </a:buClr>
              <a:buSzPts val="1500"/>
              <a:buChar char="■"/>
              <a:defRPr>
                <a:solidFill>
                  <a:schemeClr val="accent2"/>
                </a:solidFill>
              </a:defRPr>
            </a:lvl6pPr>
            <a:lvl7pPr indent="-323850" lvl="6" marL="3200400" algn="l">
              <a:lnSpc>
                <a:spcPct val="115000"/>
              </a:lnSpc>
              <a:spcBef>
                <a:spcPts val="2100"/>
              </a:spcBef>
              <a:spcAft>
                <a:spcPts val="0"/>
              </a:spcAft>
              <a:buClr>
                <a:schemeClr val="accent2"/>
              </a:buClr>
              <a:buSzPts val="1500"/>
              <a:buChar char="●"/>
              <a:defRPr>
                <a:solidFill>
                  <a:schemeClr val="accent2"/>
                </a:solidFill>
              </a:defRPr>
            </a:lvl7pPr>
            <a:lvl8pPr indent="-323850" lvl="7" marL="3657600" algn="l">
              <a:lnSpc>
                <a:spcPct val="115000"/>
              </a:lnSpc>
              <a:spcBef>
                <a:spcPts val="2100"/>
              </a:spcBef>
              <a:spcAft>
                <a:spcPts val="0"/>
              </a:spcAft>
              <a:buClr>
                <a:schemeClr val="accent2"/>
              </a:buClr>
              <a:buSzPts val="1500"/>
              <a:buChar char="○"/>
              <a:defRPr>
                <a:solidFill>
                  <a:schemeClr val="accent2"/>
                </a:solidFill>
              </a:defRPr>
            </a:lvl8pPr>
            <a:lvl9pPr indent="-323850" lvl="8" marL="4114800" algn="l">
              <a:lnSpc>
                <a:spcPct val="115000"/>
              </a:lnSpc>
              <a:spcBef>
                <a:spcPts val="2100"/>
              </a:spcBef>
              <a:spcAft>
                <a:spcPts val="2100"/>
              </a:spcAft>
              <a:buClr>
                <a:schemeClr val="accent2"/>
              </a:buClr>
              <a:buSzPts val="1500"/>
              <a:buChar char="■"/>
              <a:defRPr>
                <a:solidFill>
                  <a:schemeClr val="accent2"/>
                </a:solidFill>
              </a:defRPr>
            </a:lvl9pPr>
          </a:lstStyle>
          <a:p/>
        </p:txBody>
      </p:sp>
      <p:sp>
        <p:nvSpPr>
          <p:cNvPr id="65" name="Google Shape;65;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4" name="Shape 14"/>
        <p:cNvGrpSpPr/>
        <p:nvPr/>
      </p:nvGrpSpPr>
      <p:grpSpPr>
        <a:xfrm>
          <a:off x="0" y="0"/>
          <a:ext cx="0" cy="0"/>
          <a:chOff x="0" y="0"/>
          <a:chExt cx="0" cy="0"/>
        </a:xfrm>
      </p:grpSpPr>
      <p:sp>
        <p:nvSpPr>
          <p:cNvPr id="15" name="Google Shape;15;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700"/>
              <a:buNone/>
              <a:defRPr/>
            </a:lvl1pPr>
            <a:lvl2pPr lvl="1" algn="l">
              <a:lnSpc>
                <a:spcPct val="90000"/>
              </a:lnSpc>
              <a:spcBef>
                <a:spcPts val="0"/>
              </a:spcBef>
              <a:spcAft>
                <a:spcPts val="0"/>
              </a:spcAft>
              <a:buSzPts val="3700"/>
              <a:buNone/>
              <a:defRPr/>
            </a:lvl2pPr>
            <a:lvl3pPr lvl="2" algn="l">
              <a:lnSpc>
                <a:spcPct val="90000"/>
              </a:lnSpc>
              <a:spcBef>
                <a:spcPts val="0"/>
              </a:spcBef>
              <a:spcAft>
                <a:spcPts val="0"/>
              </a:spcAft>
              <a:buSzPts val="3700"/>
              <a:buNone/>
              <a:defRPr/>
            </a:lvl3pPr>
            <a:lvl4pPr lvl="3" algn="l">
              <a:lnSpc>
                <a:spcPct val="90000"/>
              </a:lnSpc>
              <a:spcBef>
                <a:spcPts val="0"/>
              </a:spcBef>
              <a:spcAft>
                <a:spcPts val="0"/>
              </a:spcAft>
              <a:buSzPts val="3700"/>
              <a:buNone/>
              <a:defRPr/>
            </a:lvl4pPr>
            <a:lvl5pPr lvl="4" algn="l">
              <a:lnSpc>
                <a:spcPct val="90000"/>
              </a:lnSpc>
              <a:spcBef>
                <a:spcPts val="0"/>
              </a:spcBef>
              <a:spcAft>
                <a:spcPts val="0"/>
              </a:spcAft>
              <a:buSzPts val="3700"/>
              <a:buNone/>
              <a:defRPr/>
            </a:lvl5pPr>
            <a:lvl6pPr lvl="5" algn="l">
              <a:lnSpc>
                <a:spcPct val="90000"/>
              </a:lnSpc>
              <a:spcBef>
                <a:spcPts val="0"/>
              </a:spcBef>
              <a:spcAft>
                <a:spcPts val="0"/>
              </a:spcAft>
              <a:buSzPts val="3700"/>
              <a:buNone/>
              <a:defRPr/>
            </a:lvl6pPr>
            <a:lvl7pPr lvl="6" algn="l">
              <a:lnSpc>
                <a:spcPct val="90000"/>
              </a:lnSpc>
              <a:spcBef>
                <a:spcPts val="0"/>
              </a:spcBef>
              <a:spcAft>
                <a:spcPts val="0"/>
              </a:spcAft>
              <a:buSzPts val="3700"/>
              <a:buNone/>
              <a:defRPr/>
            </a:lvl7pPr>
            <a:lvl8pPr lvl="7" algn="l">
              <a:lnSpc>
                <a:spcPct val="90000"/>
              </a:lnSpc>
              <a:spcBef>
                <a:spcPts val="0"/>
              </a:spcBef>
              <a:spcAft>
                <a:spcPts val="0"/>
              </a:spcAft>
              <a:buSzPts val="3700"/>
              <a:buNone/>
              <a:defRPr/>
            </a:lvl8pPr>
            <a:lvl9pPr lvl="8" algn="l">
              <a:lnSpc>
                <a:spcPct val="90000"/>
              </a:lnSpc>
              <a:spcBef>
                <a:spcPts val="0"/>
              </a:spcBef>
              <a:spcAft>
                <a:spcPts val="0"/>
              </a:spcAft>
              <a:buSzPts val="3700"/>
              <a:buNone/>
              <a:defRPr/>
            </a:lvl9pPr>
          </a:lstStyle>
          <a:p/>
        </p:txBody>
      </p:sp>
      <p:sp>
        <p:nvSpPr>
          <p:cNvPr id="16" name="Google Shape;1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17" name="Google Shape;1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dk2"/>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Google Shape;21;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bg>
      <p:bgPr>
        <a:solidFill>
          <a:schemeClr val="accent3"/>
        </a:solidFill>
      </p:bgPr>
    </p:bg>
    <p:spTree>
      <p:nvGrpSpPr>
        <p:cNvPr id="22" name="Shape 22"/>
        <p:cNvGrpSpPr/>
        <p:nvPr/>
      </p:nvGrpSpPr>
      <p:grpSpPr>
        <a:xfrm>
          <a:off x="0" y="0"/>
          <a:ext cx="0" cy="0"/>
          <a:chOff x="0" y="0"/>
          <a:chExt cx="0" cy="0"/>
        </a:xfrm>
      </p:grpSpPr>
      <p:sp>
        <p:nvSpPr>
          <p:cNvPr id="23" name="Google Shape;23;p16"/>
          <p:cNvSpPr/>
          <p:nvPr/>
        </p:nvSpPr>
        <p:spPr>
          <a:xfrm>
            <a:off x="0" y="64132"/>
            <a:ext cx="12192028"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4" name="Google Shape;24;p16"/>
          <p:cNvSpPr/>
          <p:nvPr/>
        </p:nvSpPr>
        <p:spPr>
          <a:xfrm>
            <a:off x="0" y="0"/>
            <a:ext cx="12192028"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5" name="Google Shape;25;p16"/>
          <p:cNvSpPr txBox="1"/>
          <p:nvPr>
            <p:ph type="title"/>
          </p:nvPr>
        </p:nvSpPr>
        <p:spPr>
          <a:xfrm>
            <a:off x="415600" y="719633"/>
            <a:ext cx="11360700" cy="171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 name="Google Shape;26;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27" name="Shape 27"/>
        <p:cNvGrpSpPr/>
        <p:nvPr/>
      </p:nvGrpSpPr>
      <p:grpSpPr>
        <a:xfrm>
          <a:off x="0" y="0"/>
          <a:ext cx="0" cy="0"/>
          <a:chOff x="0" y="0"/>
          <a:chExt cx="0" cy="0"/>
        </a:xfrm>
      </p:grpSpPr>
      <p:sp>
        <p:nvSpPr>
          <p:cNvPr id="28" name="Google Shape;28;p1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0" name="Google Shape;30;p1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1" name="Google Shape;31;p17"/>
          <p:cNvSpPr txBox="1"/>
          <p:nvPr>
            <p:ph type="title"/>
          </p:nvPr>
        </p:nvSpPr>
        <p:spPr>
          <a:xfrm>
            <a:off x="415633" y="667900"/>
            <a:ext cx="4941900" cy="3345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2" name="Google Shape;32;p17"/>
          <p:cNvSpPr txBox="1"/>
          <p:nvPr>
            <p:ph idx="1" type="body"/>
          </p:nvPr>
        </p:nvSpPr>
        <p:spPr>
          <a:xfrm>
            <a:off x="6192900" y="667900"/>
            <a:ext cx="5555100" cy="5464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3" name="Google Shape;33;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34" name="Shape 34"/>
        <p:cNvGrpSpPr/>
        <p:nvPr/>
      </p:nvGrpSpPr>
      <p:grpSpPr>
        <a:xfrm>
          <a:off x="0" y="0"/>
          <a:ext cx="0" cy="0"/>
          <a:chOff x="0" y="0"/>
          <a:chExt cx="0" cy="0"/>
        </a:xfrm>
      </p:grpSpPr>
      <p:sp>
        <p:nvSpPr>
          <p:cNvPr id="35" name="Google Shape;35;p18"/>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8"/>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7" name="Google Shape;37;p18"/>
          <p:cNvSpPr txBox="1"/>
          <p:nvPr>
            <p:ph idx="1" type="body"/>
          </p:nvPr>
        </p:nvSpPr>
        <p:spPr>
          <a:xfrm>
            <a:off x="415600" y="2007600"/>
            <a:ext cx="5333100" cy="41016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8" name="Google Shape;38;p18"/>
          <p:cNvSpPr txBox="1"/>
          <p:nvPr>
            <p:ph idx="2" type="body"/>
          </p:nvPr>
        </p:nvSpPr>
        <p:spPr>
          <a:xfrm>
            <a:off x="6443200" y="2007600"/>
            <a:ext cx="5333100" cy="41016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39" name="Google Shape;39;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40" name="Shape 40"/>
        <p:cNvGrpSpPr/>
        <p:nvPr/>
      </p:nvGrpSpPr>
      <p:grpSpPr>
        <a:xfrm>
          <a:off x="0" y="0"/>
          <a:ext cx="0" cy="0"/>
          <a:chOff x="0" y="0"/>
          <a:chExt cx="0" cy="0"/>
        </a:xfrm>
      </p:grpSpPr>
      <p:sp>
        <p:nvSpPr>
          <p:cNvPr id="41" name="Google Shape;41;p19"/>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9"/>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3" name="Google Shape;43;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44" name="Shape 44"/>
        <p:cNvGrpSpPr/>
        <p:nvPr/>
      </p:nvGrpSpPr>
      <p:grpSpPr>
        <a:xfrm>
          <a:off x="0" y="0"/>
          <a:ext cx="0" cy="0"/>
          <a:chOff x="0" y="0"/>
          <a:chExt cx="0" cy="0"/>
        </a:xfrm>
      </p:grpSpPr>
      <p:sp>
        <p:nvSpPr>
          <p:cNvPr id="45" name="Google Shape;45;p20"/>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txBox="1"/>
          <p:nvPr>
            <p:ph type="title"/>
          </p:nvPr>
        </p:nvSpPr>
        <p:spPr>
          <a:xfrm>
            <a:off x="415633" y="667900"/>
            <a:ext cx="4170000" cy="2438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7" name="Google Shape;47;p20"/>
          <p:cNvSpPr txBox="1"/>
          <p:nvPr>
            <p:ph idx="1" type="body"/>
          </p:nvPr>
        </p:nvSpPr>
        <p:spPr>
          <a:xfrm>
            <a:off x="415600" y="3187533"/>
            <a:ext cx="4170000" cy="30639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2100"/>
              </a:spcBef>
              <a:spcAft>
                <a:spcPts val="0"/>
              </a:spcAft>
              <a:buClr>
                <a:schemeClr val="accent2"/>
              </a:buClr>
              <a:buSzPts val="1500"/>
              <a:buChar char="○"/>
              <a:defRPr>
                <a:solidFill>
                  <a:schemeClr val="accent2"/>
                </a:solidFill>
              </a:defRPr>
            </a:lvl2pPr>
            <a:lvl3pPr indent="-323850" lvl="2" marL="1371600" algn="l">
              <a:lnSpc>
                <a:spcPct val="115000"/>
              </a:lnSpc>
              <a:spcBef>
                <a:spcPts val="2100"/>
              </a:spcBef>
              <a:spcAft>
                <a:spcPts val="0"/>
              </a:spcAft>
              <a:buClr>
                <a:schemeClr val="accent2"/>
              </a:buClr>
              <a:buSzPts val="1500"/>
              <a:buChar char="■"/>
              <a:defRPr>
                <a:solidFill>
                  <a:schemeClr val="accent2"/>
                </a:solidFill>
              </a:defRPr>
            </a:lvl3pPr>
            <a:lvl4pPr indent="-323850" lvl="3" marL="1828800" algn="l">
              <a:lnSpc>
                <a:spcPct val="115000"/>
              </a:lnSpc>
              <a:spcBef>
                <a:spcPts val="2100"/>
              </a:spcBef>
              <a:spcAft>
                <a:spcPts val="0"/>
              </a:spcAft>
              <a:buClr>
                <a:schemeClr val="accent2"/>
              </a:buClr>
              <a:buSzPts val="1500"/>
              <a:buChar char="●"/>
              <a:defRPr>
                <a:solidFill>
                  <a:schemeClr val="accent2"/>
                </a:solidFill>
              </a:defRPr>
            </a:lvl4pPr>
            <a:lvl5pPr indent="-323850" lvl="4" marL="2286000" algn="l">
              <a:lnSpc>
                <a:spcPct val="115000"/>
              </a:lnSpc>
              <a:spcBef>
                <a:spcPts val="2100"/>
              </a:spcBef>
              <a:spcAft>
                <a:spcPts val="0"/>
              </a:spcAft>
              <a:buClr>
                <a:schemeClr val="accent2"/>
              </a:buClr>
              <a:buSzPts val="1500"/>
              <a:buChar char="○"/>
              <a:defRPr>
                <a:solidFill>
                  <a:schemeClr val="accent2"/>
                </a:solidFill>
              </a:defRPr>
            </a:lvl5pPr>
            <a:lvl6pPr indent="-323850" lvl="5" marL="2743200" algn="l">
              <a:lnSpc>
                <a:spcPct val="115000"/>
              </a:lnSpc>
              <a:spcBef>
                <a:spcPts val="2100"/>
              </a:spcBef>
              <a:spcAft>
                <a:spcPts val="0"/>
              </a:spcAft>
              <a:buClr>
                <a:schemeClr val="accent2"/>
              </a:buClr>
              <a:buSzPts val="1500"/>
              <a:buChar char="■"/>
              <a:defRPr>
                <a:solidFill>
                  <a:schemeClr val="accent2"/>
                </a:solidFill>
              </a:defRPr>
            </a:lvl6pPr>
            <a:lvl7pPr indent="-323850" lvl="6" marL="3200400" algn="l">
              <a:lnSpc>
                <a:spcPct val="115000"/>
              </a:lnSpc>
              <a:spcBef>
                <a:spcPts val="2100"/>
              </a:spcBef>
              <a:spcAft>
                <a:spcPts val="0"/>
              </a:spcAft>
              <a:buClr>
                <a:schemeClr val="accent2"/>
              </a:buClr>
              <a:buSzPts val="1500"/>
              <a:buChar char="●"/>
              <a:defRPr>
                <a:solidFill>
                  <a:schemeClr val="accent2"/>
                </a:solidFill>
              </a:defRPr>
            </a:lvl7pPr>
            <a:lvl8pPr indent="-323850" lvl="7" marL="3657600" algn="l">
              <a:lnSpc>
                <a:spcPct val="115000"/>
              </a:lnSpc>
              <a:spcBef>
                <a:spcPts val="2100"/>
              </a:spcBef>
              <a:spcAft>
                <a:spcPts val="0"/>
              </a:spcAft>
              <a:buClr>
                <a:schemeClr val="accent2"/>
              </a:buClr>
              <a:buSzPts val="1500"/>
              <a:buChar char="○"/>
              <a:defRPr>
                <a:solidFill>
                  <a:schemeClr val="accent2"/>
                </a:solidFill>
              </a:defRPr>
            </a:lvl8pPr>
            <a:lvl9pPr indent="-323850" lvl="8" marL="4114800" algn="l">
              <a:lnSpc>
                <a:spcPct val="115000"/>
              </a:lnSpc>
              <a:spcBef>
                <a:spcPts val="2100"/>
              </a:spcBef>
              <a:spcAft>
                <a:spcPts val="2100"/>
              </a:spcAft>
              <a:buClr>
                <a:schemeClr val="accent2"/>
              </a:buClr>
              <a:buSzPts val="1500"/>
              <a:buChar char="■"/>
              <a:defRPr>
                <a:solidFill>
                  <a:schemeClr val="accent2"/>
                </a:solidFill>
              </a:defRPr>
            </a:lvl9pPr>
          </a:lstStyle>
          <a:p/>
        </p:txBody>
      </p:sp>
      <p:sp>
        <p:nvSpPr>
          <p:cNvPr id="48" name="Google Shape;4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bg>
      <p:bgPr>
        <a:solidFill>
          <a:schemeClr val="accent3"/>
        </a:solidFill>
      </p:bgPr>
    </p:bg>
    <p:spTree>
      <p:nvGrpSpPr>
        <p:cNvPr id="49" name="Shape 49"/>
        <p:cNvGrpSpPr/>
        <p:nvPr/>
      </p:nvGrpSpPr>
      <p:grpSpPr>
        <a:xfrm>
          <a:off x="0" y="0"/>
          <a:ext cx="0" cy="0"/>
          <a:chOff x="0" y="0"/>
          <a:chExt cx="0" cy="0"/>
        </a:xfrm>
      </p:grpSpPr>
      <p:sp>
        <p:nvSpPr>
          <p:cNvPr id="50" name="Google Shape;50;p21"/>
          <p:cNvSpPr txBox="1"/>
          <p:nvPr>
            <p:ph type="title"/>
          </p:nvPr>
        </p:nvSpPr>
        <p:spPr>
          <a:xfrm>
            <a:off x="415567" y="1064800"/>
            <a:ext cx="8330400" cy="4728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9pPr>
          </a:lstStyle>
          <a:p/>
        </p:txBody>
      </p:sp>
      <p:sp>
        <p:nvSpPr>
          <p:cNvPr id="7" name="Google Shape;7;p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marR="0" rtl="0" algn="l">
              <a:lnSpc>
                <a:spcPct val="115000"/>
              </a:lnSpc>
              <a:spcBef>
                <a:spcPts val="0"/>
              </a:spcBef>
              <a:spcAft>
                <a:spcPts val="0"/>
              </a:spcAft>
              <a:buClr>
                <a:schemeClr val="dk2"/>
              </a:buClr>
              <a:buSzPts val="1700"/>
              <a:buFont typeface="Roboto"/>
              <a:buChar char="●"/>
              <a:defRPr b="0" i="0" sz="1700" u="none" cap="none" strike="noStrike">
                <a:solidFill>
                  <a:schemeClr val="dk2"/>
                </a:solidFill>
                <a:latin typeface="Roboto"/>
                <a:ea typeface="Roboto"/>
                <a:cs typeface="Roboto"/>
                <a:sym typeface="Roboto"/>
              </a:defRPr>
            </a:lvl1pPr>
            <a:lvl2pPr indent="-323850" lvl="1" marL="9144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2pPr>
            <a:lvl3pPr indent="-323850" lvl="2" marL="13716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3pPr>
            <a:lvl4pPr indent="-323850" lvl="3" marL="18288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4pPr>
            <a:lvl5pPr indent="-323850" lvl="4" marL="22860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5pPr>
            <a:lvl6pPr indent="-323850" lvl="5" marL="27432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6pPr>
            <a:lvl7pPr indent="-323850" lvl="6" marL="32004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7pPr>
            <a:lvl8pPr indent="-323850" lvl="7" marL="3657600" marR="0" rtl="0" algn="l">
              <a:lnSpc>
                <a:spcPct val="115000"/>
              </a:lnSpc>
              <a:spcBef>
                <a:spcPts val="210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8pPr>
            <a:lvl9pPr indent="-323850" lvl="8" marL="4114800" marR="0" rtl="0" algn="l">
              <a:lnSpc>
                <a:spcPct val="115000"/>
              </a:lnSpc>
              <a:spcBef>
                <a:spcPts val="2100"/>
              </a:spcBef>
              <a:spcAft>
                <a:spcPts val="2100"/>
              </a:spcAft>
              <a:buClr>
                <a:schemeClr val="dk2"/>
              </a:buClr>
              <a:buSzPts val="1500"/>
              <a:buFont typeface="Roboto"/>
              <a:buChar char="■"/>
              <a:defRPr b="0" i="0" sz="15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4.jpg"/><Relationship Id="rId6" Type="http://schemas.openxmlformats.org/officeDocument/2006/relationships/image" Target="../media/image1.jpg"/><Relationship Id="rId7" Type="http://schemas.openxmlformats.org/officeDocument/2006/relationships/image" Target="../media/image2.jpg"/><Relationship Id="rId8"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
          <p:cNvSpPr txBox="1"/>
          <p:nvPr>
            <p:ph type="ctrTitle"/>
          </p:nvPr>
        </p:nvSpPr>
        <p:spPr>
          <a:xfrm>
            <a:off x="415600" y="719633"/>
            <a:ext cx="11360700" cy="1710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ENSE 374, Milestone 4</a:t>
            </a:r>
            <a:endParaRPr/>
          </a:p>
        </p:txBody>
      </p:sp>
      <p:sp>
        <p:nvSpPr>
          <p:cNvPr id="71" name="Google Shape;71;p1"/>
          <p:cNvSpPr txBox="1"/>
          <p:nvPr>
            <p:ph idx="1" type="subTitle"/>
          </p:nvPr>
        </p:nvSpPr>
        <p:spPr>
          <a:xfrm>
            <a:off x="415600" y="2504747"/>
            <a:ext cx="5656800" cy="984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Space Minds</a:t>
            </a:r>
            <a:endParaRPr/>
          </a:p>
          <a:p>
            <a:pPr indent="0" lvl="0" marL="0" rtl="0" algn="ctr">
              <a:lnSpc>
                <a:spcPct val="90000"/>
              </a:lnSpc>
              <a:spcBef>
                <a:spcPts val="1000"/>
              </a:spcBef>
              <a:spcAft>
                <a:spcPts val="0"/>
              </a:spcAft>
              <a:buClr>
                <a:schemeClr val="dk1"/>
              </a:buClr>
              <a:buSzPts val="2400"/>
              <a:buNone/>
            </a:pPr>
            <a:r>
              <a:rPr lang="en-US" sz="2400">
                <a:solidFill>
                  <a:schemeClr val="dk1"/>
                </a:solidFill>
                <a:latin typeface="Calibri"/>
                <a:ea typeface="Calibri"/>
                <a:cs typeface="Calibri"/>
                <a:sym typeface="Calibri"/>
              </a:rPr>
              <a:t>Anupras Burokas, Ahras Ali, Jack Zhao</a:t>
            </a:r>
            <a:endParaRPr/>
          </a:p>
          <a:p>
            <a:pPr indent="0" lvl="0" marL="0" rtl="0" algn="ctr">
              <a:lnSpc>
                <a:spcPct val="90000"/>
              </a:lnSpc>
              <a:spcBef>
                <a:spcPts val="1000"/>
              </a:spcBef>
              <a:spcAft>
                <a:spcPts val="0"/>
              </a:spcAft>
              <a:buClr>
                <a:schemeClr val="dk1"/>
              </a:buClr>
              <a:buSzPts val="2400"/>
              <a:buNone/>
            </a:pPr>
            <a:r>
              <a:rPr lang="en-US" sz="2400">
                <a:solidFill>
                  <a:schemeClr val="dk1"/>
                </a:solidFill>
                <a:latin typeface="Calibri"/>
                <a:ea typeface="Calibri"/>
                <a:cs typeface="Calibri"/>
                <a:sym typeface="Calibri"/>
              </a:rPr>
              <a:t>Wednesday, Dec.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131" name="Google Shape;131;p11"/>
          <p:cNvSpPr txBox="1"/>
          <p:nvPr>
            <p:ph idx="1" type="body"/>
          </p:nvPr>
        </p:nvSpPr>
        <p:spPr>
          <a:xfrm>
            <a:off x="838200" y="1501200"/>
            <a:ext cx="10515600" cy="53568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8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How did you feel about t</a:t>
            </a:r>
            <a:r>
              <a:rPr b="0" i="0" lang="en-US" sz="2400" cap="none" strike="noStrike">
                <a:solidFill>
                  <a:srgbClr val="000000"/>
                </a:solidFill>
                <a:latin typeface="Calibri"/>
                <a:ea typeface="Calibri"/>
                <a:cs typeface="Calibri"/>
                <a:sym typeface="Calibri"/>
              </a:rPr>
              <a:t>his project?</a:t>
            </a:r>
            <a:r>
              <a:rPr b="0" i="0" lang="en-US" sz="2400" u="none" cap="none" strike="noStrike">
                <a:solidFill>
                  <a:srgbClr val="000000"/>
                </a:solidFill>
                <a:latin typeface="Calibri"/>
                <a:ea typeface="Calibri"/>
                <a:cs typeface="Calibri"/>
                <a:sym typeface="Calibri"/>
              </a:rPr>
              <a:t> What did you like about it? What did you dislike?</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liked all aspects of this project, from the coding to the building to the documentation. The programming part was the most fun one since this is where we got to see our envisioned functions come to life</a:t>
            </a:r>
            <a:endParaRPr>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What did you learn about yourself as you collaborated and worked through th</a:t>
            </a:r>
            <a:r>
              <a:rPr b="0" i="0" lang="en-US" sz="2400" cap="none" strike="noStrike">
                <a:solidFill>
                  <a:srgbClr val="000000"/>
                </a:solidFill>
                <a:latin typeface="Calibri"/>
                <a:ea typeface="Calibri"/>
                <a:cs typeface="Calibri"/>
                <a:sym typeface="Calibri"/>
              </a:rPr>
              <a:t>is project?</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learned that each of us are good at something, and that delegating tasks will lead to the most work done in the quickest time possible</a:t>
            </a:r>
            <a:endParaRPr sz="2400">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How will you use what you have learned going forward?</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 most important thing that we learned is good team management skills, which will be very beneficial in our careers. The second most important thing we learned is that good documentation can make or break a project </a:t>
            </a:r>
            <a:endParaRPr sz="2400">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What “stuff &amp; things” related t</a:t>
            </a:r>
            <a:r>
              <a:rPr b="0" i="0" lang="en-US" sz="2400" cap="none" strike="noStrike">
                <a:solidFill>
                  <a:srgbClr val="000000"/>
                </a:solidFill>
                <a:latin typeface="Calibri"/>
                <a:ea typeface="Calibri"/>
                <a:cs typeface="Calibri"/>
                <a:sym typeface="Calibri"/>
              </a:rPr>
              <a:t>o this project </a:t>
            </a:r>
            <a:r>
              <a:rPr b="0" i="0" lang="en-US" sz="2400" u="none" cap="none" strike="noStrike">
                <a:solidFill>
                  <a:srgbClr val="000000"/>
                </a:solidFill>
                <a:latin typeface="Calibri"/>
                <a:ea typeface="Calibri"/>
                <a:cs typeface="Calibri"/>
                <a:sym typeface="Calibri"/>
              </a:rPr>
              <a:t>would you want help with? – Could have been better?</a:t>
            </a:r>
            <a:endParaRPr sz="24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Testing in the real environment</a:t>
            </a:r>
            <a:endParaRPr sz="2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g7a9452817b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Now feel free to come have a look</a:t>
            </a:r>
            <a:endParaRPr/>
          </a:p>
        </p:txBody>
      </p:sp>
      <p:sp>
        <p:nvSpPr>
          <p:cNvPr id="137" name="Google Shape;137;g7a9452817b_0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As well as, ask any questions that you have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Review the project vision</a:t>
            </a:r>
            <a:endParaRPr/>
          </a:p>
        </p:txBody>
      </p:sp>
      <p:sp>
        <p:nvSpPr>
          <p:cNvPr id="77" name="Google Shape;77;p2"/>
          <p:cNvSpPr txBox="1"/>
          <p:nvPr>
            <p:ph idx="1" type="body"/>
          </p:nvPr>
        </p:nvSpPr>
        <p:spPr>
          <a:xfrm>
            <a:off x="838200" y="1550973"/>
            <a:ext cx="10515600" cy="513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What is your team’s Golden Circle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believe that everyone should be educated on space exploration as we believe space is a wide frontier that could be explored even further.</a:t>
            </a:r>
            <a:endParaRPr sz="2400">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We realize this by using Raspberry PI and Arduino MEGA microcontrollers</a:t>
            </a:r>
            <a:endParaRPr sz="2400">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The result is a physical console easily interactable with buttons and switches</a:t>
            </a:r>
            <a:endParaRPr sz="2400">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Review the “deep dive”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a:t>
            </a:r>
            <a:r>
              <a:rPr lang="en-US" sz="2400">
                <a:solidFill>
                  <a:srgbClr val="000000"/>
                </a:solidFill>
                <a:latin typeface="Calibri"/>
                <a:ea typeface="Calibri"/>
                <a:cs typeface="Calibri"/>
                <a:sym typeface="Calibri"/>
              </a:rPr>
              <a:t>e are building a NASA imitation console that educates and inspires young minds about the technological advances of space exploration</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There aren’t too many space imitation consoles on the market. The ones that do exist are computer programs that are not very suited for the young users</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rationale is that this project is a good mix of hardware and software. Our stakeholders would include NASA, CSA, SpaceX, Blue Origin, Education Canada, and Hasbro. Our constraints of budget and part gathering were mitigated by finding good deals on parts.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Teamwork</a:t>
            </a:r>
            <a:r>
              <a:rPr b="0" i="0" lang="en-US" sz="4400" u="none">
                <a:solidFill>
                  <a:schemeClr val="dk1"/>
                </a:solidFill>
                <a:latin typeface="Calibri"/>
                <a:ea typeface="Calibri"/>
                <a:cs typeface="Calibri"/>
                <a:sym typeface="Calibri"/>
              </a:rPr>
              <a:t>/responsibilities</a:t>
            </a:r>
            <a:endParaRPr/>
          </a:p>
        </p:txBody>
      </p:sp>
      <p:sp>
        <p:nvSpPr>
          <p:cNvPr id="83" name="Google Shape;83;p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Ahras → Console construction (woodworking), and hardware construction (soldering, connecting, etc.), and Team Management</a:t>
            </a:r>
            <a:endParaRPr sz="2400">
              <a:solidFill>
                <a:srgbClr val="000000"/>
              </a:solidFill>
              <a:latin typeface="Calibri"/>
              <a:ea typeface="Calibri"/>
              <a:cs typeface="Calibri"/>
              <a:sym typeface="Calibri"/>
            </a:endParaRPr>
          </a:p>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Anupras → Documentation (GitHub, presentations, FRD, code reviews, etc.), and hardware construction (wiring, labeling, testing, etc.)</a:t>
            </a:r>
            <a:endParaRPr sz="2400">
              <a:solidFill>
                <a:srgbClr val="000000"/>
              </a:solidFill>
              <a:latin typeface="Calibri"/>
              <a:ea typeface="Calibri"/>
              <a:cs typeface="Calibri"/>
              <a:sym typeface="Calibri"/>
            </a:endParaRPr>
          </a:p>
          <a:p>
            <a:pPr indent="-381000" lvl="0" marL="457200" marR="0" rtl="0" algn="l">
              <a:lnSpc>
                <a:spcPct val="9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Jack → Arduino and Raspberry PI programming and troubleshooting</a:t>
            </a:r>
            <a:endParaRPr sz="2400">
              <a:solidFill>
                <a:srgbClr val="000000"/>
              </a:solidFill>
              <a:latin typeface="Calibri"/>
              <a:ea typeface="Calibri"/>
              <a:cs typeface="Calibri"/>
              <a:sym typeface="Calibri"/>
            </a:endParaRPr>
          </a:p>
          <a:p>
            <a:pPr indent="0" lvl="0" marL="68580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381000" lvl="0" marL="4572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Where → Ahras’s house basement</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381000" lvl="0" marL="457200" marR="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Why → Jack enjoys coding a lot, so he chose to be the lead programmer. Ahras enjoys being a team leader, enjoys woodworking, and challenges. Anupras enjoys writing quality documentation, as well as tinkering with hardware and wires.</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a:latin typeface="Calibri"/>
                <a:ea typeface="Calibri"/>
                <a:cs typeface="Calibri"/>
                <a:sym typeface="Calibri"/>
              </a:rPr>
              <a:t>MVP 2 demo</a:t>
            </a:r>
            <a:endParaRPr/>
          </a:p>
        </p:txBody>
      </p:sp>
      <p:sp>
        <p:nvSpPr>
          <p:cNvPr id="89" name="Google Shape;89;p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We consider this to be </a:t>
            </a:r>
            <a:r>
              <a:rPr b="0" i="0" lang="en-US" sz="2800" u="none" cap="none" strike="noStrike">
                <a:solidFill>
                  <a:srgbClr val="000000"/>
                </a:solidFill>
                <a:latin typeface="Calibri"/>
                <a:ea typeface="Calibri"/>
                <a:cs typeface="Calibri"/>
                <a:sym typeface="Calibri"/>
              </a:rPr>
              <a:t>a good MVP be</a:t>
            </a:r>
            <a:r>
              <a:rPr lang="en-US" sz="2800">
                <a:solidFill>
                  <a:srgbClr val="000000"/>
                </a:solidFill>
                <a:latin typeface="Calibri"/>
                <a:ea typeface="Calibri"/>
                <a:cs typeface="Calibri"/>
                <a:sym typeface="Calibri"/>
              </a:rPr>
              <a:t>cause: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a:t>
            </a:r>
            <a:r>
              <a:rPr lang="en-US" sz="2400">
                <a:solidFill>
                  <a:srgbClr val="000000"/>
                </a:solidFill>
                <a:latin typeface="Calibri"/>
                <a:ea typeface="Calibri"/>
                <a:cs typeface="Calibri"/>
                <a:sym typeface="Calibri"/>
              </a:rPr>
              <a:t>e got all of our desired functions implemented (+ bonus functions)</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could possibly tinker even more with the wiring setup to clean/simplify it as much as possible</a:t>
            </a:r>
            <a:endParaRPr>
              <a:solidFill>
                <a:srgbClr val="000000"/>
              </a:solidFill>
            </a:endParaRPr>
          </a:p>
          <a:p>
            <a:pPr indent="-228600" lvl="1" marL="685800" marR="0" rtl="0" algn="l">
              <a:lnSpc>
                <a:spcPct val="9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implemented the missing MVP 1 function, added all the MVP 2 functions, as well as added some bonus functionality since we had extra time left on our hands</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a:off x="152400" y="152400"/>
            <a:ext cx="4884198" cy="3238349"/>
          </a:xfrm>
          <a:prstGeom prst="rect">
            <a:avLst/>
          </a:prstGeom>
          <a:noFill/>
          <a:ln>
            <a:noFill/>
          </a:ln>
        </p:spPr>
      </p:pic>
      <p:pic>
        <p:nvPicPr>
          <p:cNvPr id="95" name="Google Shape;95;p5"/>
          <p:cNvPicPr preferRelativeResize="0"/>
          <p:nvPr/>
        </p:nvPicPr>
        <p:blipFill rotWithShape="1">
          <a:blip r:embed="rId4">
            <a:alphaModFix/>
          </a:blip>
          <a:srcRect b="0" l="0" r="0" t="0"/>
          <a:stretch/>
        </p:blipFill>
        <p:spPr>
          <a:xfrm>
            <a:off x="5433925" y="152400"/>
            <a:ext cx="5159501" cy="3238349"/>
          </a:xfrm>
          <a:prstGeom prst="rect">
            <a:avLst/>
          </a:prstGeom>
          <a:noFill/>
          <a:ln>
            <a:noFill/>
          </a:ln>
        </p:spPr>
      </p:pic>
      <p:pic>
        <p:nvPicPr>
          <p:cNvPr id="96" name="Google Shape;96;p5"/>
          <p:cNvPicPr preferRelativeResize="0"/>
          <p:nvPr/>
        </p:nvPicPr>
        <p:blipFill rotWithShape="1">
          <a:blip r:embed="rId5">
            <a:alphaModFix/>
          </a:blip>
          <a:srcRect b="0" l="0" r="0" t="0"/>
          <a:stretch/>
        </p:blipFill>
        <p:spPr>
          <a:xfrm>
            <a:off x="152400" y="3543150"/>
            <a:ext cx="4593352" cy="3162451"/>
          </a:xfrm>
          <a:prstGeom prst="rect">
            <a:avLst/>
          </a:prstGeom>
          <a:noFill/>
          <a:ln>
            <a:noFill/>
          </a:ln>
        </p:spPr>
      </p:pic>
      <p:pic>
        <p:nvPicPr>
          <p:cNvPr id="97" name="Google Shape;97;p5"/>
          <p:cNvPicPr preferRelativeResize="0"/>
          <p:nvPr/>
        </p:nvPicPr>
        <p:blipFill rotWithShape="1">
          <a:blip r:embed="rId6">
            <a:alphaModFix/>
          </a:blip>
          <a:srcRect b="0" l="0" r="0" t="0"/>
          <a:stretch/>
        </p:blipFill>
        <p:spPr>
          <a:xfrm>
            <a:off x="4898152" y="3543149"/>
            <a:ext cx="2371837" cy="3162450"/>
          </a:xfrm>
          <a:prstGeom prst="rect">
            <a:avLst/>
          </a:prstGeom>
          <a:noFill/>
          <a:ln>
            <a:noFill/>
          </a:ln>
        </p:spPr>
      </p:pic>
      <p:pic>
        <p:nvPicPr>
          <p:cNvPr id="98" name="Google Shape;98;p5"/>
          <p:cNvPicPr preferRelativeResize="0"/>
          <p:nvPr/>
        </p:nvPicPr>
        <p:blipFill rotWithShape="1">
          <a:blip r:embed="rId7">
            <a:alphaModFix/>
          </a:blip>
          <a:srcRect b="0" l="0" r="0" t="0"/>
          <a:stretch/>
        </p:blipFill>
        <p:spPr>
          <a:xfrm>
            <a:off x="7422399" y="3543150"/>
            <a:ext cx="2084148" cy="3162450"/>
          </a:xfrm>
          <a:prstGeom prst="rect">
            <a:avLst/>
          </a:prstGeom>
          <a:noFill/>
          <a:ln>
            <a:noFill/>
          </a:ln>
        </p:spPr>
      </p:pic>
      <p:pic>
        <p:nvPicPr>
          <p:cNvPr id="99" name="Google Shape;99;p5"/>
          <p:cNvPicPr preferRelativeResize="0"/>
          <p:nvPr/>
        </p:nvPicPr>
        <p:blipFill rotWithShape="1">
          <a:blip r:embed="rId8">
            <a:alphaModFix/>
          </a:blip>
          <a:srcRect b="0" l="0" r="0" t="0"/>
          <a:stretch/>
        </p:blipFill>
        <p:spPr>
          <a:xfrm>
            <a:off x="9658947" y="3543149"/>
            <a:ext cx="2371837" cy="316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6"/>
          <p:cNvPicPr preferRelativeResize="0"/>
          <p:nvPr/>
        </p:nvPicPr>
        <p:blipFill rotWithShape="1">
          <a:blip r:embed="rId3">
            <a:alphaModFix/>
          </a:blip>
          <a:srcRect b="0" l="0" r="0" t="0"/>
          <a:stretch/>
        </p:blipFill>
        <p:spPr>
          <a:xfrm>
            <a:off x="152400" y="152400"/>
            <a:ext cx="4164726" cy="3522524"/>
          </a:xfrm>
          <a:prstGeom prst="rect">
            <a:avLst/>
          </a:prstGeom>
          <a:noFill/>
          <a:ln>
            <a:noFill/>
          </a:ln>
        </p:spPr>
      </p:pic>
      <p:pic>
        <p:nvPicPr>
          <p:cNvPr id="105" name="Google Shape;105;p6"/>
          <p:cNvPicPr preferRelativeResize="0"/>
          <p:nvPr/>
        </p:nvPicPr>
        <p:blipFill rotWithShape="1">
          <a:blip r:embed="rId4">
            <a:alphaModFix/>
          </a:blip>
          <a:srcRect b="0" l="0" r="0" t="0"/>
          <a:stretch/>
        </p:blipFill>
        <p:spPr>
          <a:xfrm>
            <a:off x="4873200" y="152400"/>
            <a:ext cx="7166403" cy="5374802"/>
          </a:xfrm>
          <a:prstGeom prst="rect">
            <a:avLst/>
          </a:prstGeom>
          <a:noFill/>
          <a:ln>
            <a:noFill/>
          </a:ln>
        </p:spPr>
      </p:pic>
      <p:pic>
        <p:nvPicPr>
          <p:cNvPr id="106" name="Google Shape;106;p6"/>
          <p:cNvPicPr preferRelativeResize="0"/>
          <p:nvPr/>
        </p:nvPicPr>
        <p:blipFill rotWithShape="1">
          <a:blip r:embed="rId5">
            <a:alphaModFix/>
          </a:blip>
          <a:srcRect b="0" l="0" r="0" t="0"/>
          <a:stretch/>
        </p:blipFill>
        <p:spPr>
          <a:xfrm>
            <a:off x="152400" y="3827325"/>
            <a:ext cx="4164726" cy="2878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Feelings, future MVPs &amp; GitHub</a:t>
            </a:r>
            <a:endParaRPr/>
          </a:p>
        </p:txBody>
      </p:sp>
      <p:sp>
        <p:nvSpPr>
          <p:cNvPr id="112" name="Google Shape;112;p8"/>
          <p:cNvSpPr txBox="1"/>
          <p:nvPr>
            <p:ph idx="1" type="body"/>
          </p:nvPr>
        </p:nvSpPr>
        <p:spPr>
          <a:xfrm>
            <a:off x="838200" y="1485875"/>
            <a:ext cx="10515600" cy="5372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Feelings</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We consider this project to be a great success</a:t>
            </a:r>
            <a:endParaRPr sz="2400">
              <a:solidFill>
                <a:srgbClr val="000000"/>
              </a:solidFill>
              <a:latin typeface="Calibri"/>
              <a:ea typeface="Calibri"/>
              <a:cs typeface="Calibri"/>
              <a:sym typeface="Calibri"/>
            </a:endParaRPr>
          </a:p>
          <a:p>
            <a:pPr indent="-228600" lvl="1" marL="68580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biggest highlight moment was when our code was bug-free and running after several hours of head-scratching and going nowhere</a:t>
            </a:r>
            <a:endParaRPr sz="2400">
              <a:solidFill>
                <a:srgbClr val="000000"/>
              </a:solidFill>
              <a:latin typeface="Calibri"/>
              <a:ea typeface="Calibri"/>
              <a:cs typeface="Calibri"/>
              <a:sym typeface="Calibri"/>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Expanding the console (along with the functionality) was our only direction change</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Our code is very linear and repetitive, so since it was already clean in our MVP 1, we didn’t have to clean it up any further</a:t>
            </a:r>
            <a:endParaRPr>
              <a:solidFill>
                <a:srgbClr val="000000"/>
              </a:solidFill>
            </a:endParaRPr>
          </a:p>
          <a:p>
            <a:pPr indent="-203200" lvl="0" marL="228600" marR="0" rtl="0" algn="l">
              <a:lnSpc>
                <a:spcPct val="80000"/>
              </a:lnSpc>
              <a:spcBef>
                <a:spcPts val="100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For a potential MVP 3, we would add servo motors for even more interesting/realistic functions; we would refine our code and wiring even more, and add more stages to our console</a:t>
            </a:r>
            <a:endParaRPr sz="2400">
              <a:solidFill>
                <a:srgbClr val="000000"/>
              </a:solidFill>
            </a:endParaRPr>
          </a:p>
          <a:p>
            <a:pPr indent="-228600" lvl="0" marL="228600" marR="0" rtl="0" algn="l">
              <a:lnSpc>
                <a:spcPct val="8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Review your team’s GitHub</a:t>
            </a:r>
            <a:endParaRPr>
              <a:solidFill>
                <a:srgbClr val="000000"/>
              </a:solidFill>
            </a:endParaRPr>
          </a:p>
          <a:p>
            <a:pPr indent="-203200" lvl="1" marL="685800" marR="0" rtl="0" algn="l">
              <a:lnSpc>
                <a:spcPct val="80000"/>
              </a:lnSpc>
              <a:spcBef>
                <a:spcPts val="50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We have uploaded all of the files (code, audio/video files). We uploaded an “Official Launch Guide” made by us. Everything was moved to the ‘Done’ pane</a:t>
            </a:r>
            <a:endParaRPr sz="2000">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lang="en-US" sz="2000">
                <a:solidFill>
                  <a:srgbClr val="000000"/>
                </a:solidFill>
                <a:latin typeface="Calibri"/>
                <a:ea typeface="Calibri"/>
                <a:cs typeface="Calibri"/>
                <a:sym typeface="Calibri"/>
              </a:rPr>
              <a:t>Since our code is very linear and repetitive, this project could easily be taken on by another team and easily extended without too much time spent learning or understanding.</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Recap of the MVC architecture </a:t>
            </a:r>
            <a:endParaRPr/>
          </a:p>
        </p:txBody>
      </p:sp>
      <p:sp>
        <p:nvSpPr>
          <p:cNvPr id="118" name="Google Shape;118;p9"/>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model </a:t>
            </a:r>
            <a:r>
              <a:rPr lang="en-US" sz="2800">
                <a:solidFill>
                  <a:srgbClr val="000000"/>
                </a:solidFill>
                <a:latin typeface="Calibri"/>
                <a:ea typeface="Calibri"/>
                <a:cs typeface="Calibri"/>
                <a:sym typeface="Calibri"/>
              </a:rPr>
              <a:t>is a Raspberry PI along with an Arduino MEGA. You can see it through a transparent panel at the top</a:t>
            </a:r>
            <a:endParaRPr sz="2800">
              <a:solidFill>
                <a:srgbClr val="000000"/>
              </a:solidFill>
              <a:latin typeface="Calibri"/>
              <a:ea typeface="Calibri"/>
              <a:cs typeface="Calibri"/>
              <a:sym typeface="Calibri"/>
            </a:endParaRPr>
          </a:p>
          <a:p>
            <a:pPr indent="0" lvl="0" marL="228600" marR="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p:txBody>
      </p:sp>
      <p:pic>
        <p:nvPicPr>
          <p:cNvPr id="119" name="Google Shape;119;p9"/>
          <p:cNvPicPr preferRelativeResize="0"/>
          <p:nvPr/>
        </p:nvPicPr>
        <p:blipFill rotWithShape="1">
          <a:blip r:embed="rId3">
            <a:alphaModFix/>
          </a:blip>
          <a:srcRect b="0" l="0" r="0" t="0"/>
          <a:stretch/>
        </p:blipFill>
        <p:spPr>
          <a:xfrm>
            <a:off x="1137525" y="2751101"/>
            <a:ext cx="5634750" cy="3425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sz="4400">
                <a:latin typeface="Calibri"/>
                <a:ea typeface="Calibri"/>
                <a:cs typeface="Calibri"/>
                <a:sym typeface="Calibri"/>
              </a:rPr>
              <a:t>Recap of the MVC cont.</a:t>
            </a:r>
            <a:endParaRPr sz="4400">
              <a:latin typeface="Calibri"/>
              <a:ea typeface="Calibri"/>
              <a:cs typeface="Calibri"/>
              <a:sym typeface="Calibri"/>
            </a:endParaRPr>
          </a:p>
        </p:txBody>
      </p:sp>
      <p:sp>
        <p:nvSpPr>
          <p:cNvPr id="125" name="Google Shape;125;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view</a:t>
            </a:r>
            <a:r>
              <a:rPr lang="en-US" sz="2800">
                <a:solidFill>
                  <a:srgbClr val="000000"/>
                </a:solidFill>
                <a:latin typeface="Calibri"/>
                <a:ea typeface="Calibri"/>
                <a:cs typeface="Calibri"/>
                <a:sym typeface="Calibri"/>
              </a:rPr>
              <a:t> is the monitor, the LED’s, LED buttons, anything that lights up</a:t>
            </a:r>
            <a:endParaRPr sz="2800">
              <a:solidFill>
                <a:srgbClr val="000000"/>
              </a:solidFill>
              <a:latin typeface="Calibri"/>
              <a:ea typeface="Calibri"/>
              <a:cs typeface="Calibri"/>
              <a:sym typeface="Calibri"/>
            </a:endParaRPr>
          </a:p>
          <a:p>
            <a:pPr indent="0" lvl="0" marL="22860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a:p>
            <a:pPr indent="-228600" lvl="0" marL="22860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Our </a:t>
            </a:r>
            <a:r>
              <a:rPr b="1" lang="en-US" sz="2800">
                <a:solidFill>
                  <a:srgbClr val="000000"/>
                </a:solidFill>
                <a:latin typeface="Calibri"/>
                <a:ea typeface="Calibri"/>
                <a:cs typeface="Calibri"/>
                <a:sym typeface="Calibri"/>
              </a:rPr>
              <a:t>controller(s) </a:t>
            </a:r>
            <a:r>
              <a:rPr lang="en-US" sz="2800">
                <a:solidFill>
                  <a:srgbClr val="000000"/>
                </a:solidFill>
                <a:latin typeface="Calibri"/>
                <a:ea typeface="Calibri"/>
                <a:cs typeface="Calibri"/>
                <a:sym typeface="Calibri"/>
              </a:rPr>
              <a:t>are the buttons, the rotating knobs, switches, LED buttons (both a view and a controller), the joystick and the radio</a:t>
            </a:r>
            <a:endParaRPr sz="2800">
              <a:solidFill>
                <a:srgbClr val="000000"/>
              </a:solidFill>
              <a:latin typeface="Calibri"/>
              <a:ea typeface="Calibri"/>
              <a:cs typeface="Calibri"/>
              <a:sym typeface="Calibri"/>
            </a:endParaRPr>
          </a:p>
          <a:p>
            <a:pPr indent="0" lvl="0" marL="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a:p>
            <a:pPr indent="0" lvl="0" marL="0" rtl="0" algn="l">
              <a:lnSpc>
                <a:spcPct val="90000"/>
              </a:lnSpc>
              <a:spcBef>
                <a:spcPts val="0"/>
              </a:spcBef>
              <a:spcAft>
                <a:spcPts val="0"/>
              </a:spcAft>
              <a:buSzPts val="1800"/>
              <a:buNone/>
            </a:pPr>
            <a:r>
              <a:t/>
            </a:r>
            <a:endParaRPr sz="2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